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0276800" cy="42799000"/>
  <p:notesSz cx="6858000" cy="9144000"/>
  <p:embeddedFontLst>
    <p:embeddedFont>
      <p:font typeface="Proxima Nova Bold" charset="1" panose="02000506030000020004"/>
      <p:regular r:id="rId7"/>
    </p:embeddedFont>
    <p:embeddedFont>
      <p:font typeface="Proxima Nova" charset="1" panose="020005060300000200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5101" y="0"/>
            <a:ext cx="30311101" cy="6126645"/>
            <a:chOff x="0" y="0"/>
            <a:chExt cx="2712474" cy="5482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12474" cy="548260"/>
            </a:xfrm>
            <a:custGeom>
              <a:avLst/>
              <a:gdLst/>
              <a:ahLst/>
              <a:cxnLst/>
              <a:rect r="r" b="b" t="t" l="l"/>
              <a:pathLst>
                <a:path h="548260" w="2712474">
                  <a:moveTo>
                    <a:pt x="0" y="0"/>
                  </a:moveTo>
                  <a:lnTo>
                    <a:pt x="2712474" y="0"/>
                  </a:lnTo>
                  <a:lnTo>
                    <a:pt x="2712474" y="548260"/>
                  </a:lnTo>
                  <a:lnTo>
                    <a:pt x="0" y="548260"/>
                  </a:lnTo>
                  <a:close/>
                </a:path>
              </a:pathLst>
            </a:custGeom>
            <a:solidFill>
              <a:srgbClr val="00084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712474" cy="557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2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77332" y="83308"/>
            <a:ext cx="15176666" cy="6126645"/>
          </a:xfrm>
          <a:custGeom>
            <a:avLst/>
            <a:gdLst/>
            <a:ahLst/>
            <a:cxnLst/>
            <a:rect r="r" b="b" t="t" l="l"/>
            <a:pathLst>
              <a:path h="6126645" w="15176666">
                <a:moveTo>
                  <a:pt x="0" y="0"/>
                </a:moveTo>
                <a:lnTo>
                  <a:pt x="15176666" y="0"/>
                </a:lnTo>
                <a:lnTo>
                  <a:pt x="15176666" y="6126645"/>
                </a:lnTo>
                <a:lnTo>
                  <a:pt x="0" y="612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-3703" r="0" b="-14401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99334" y="83308"/>
            <a:ext cx="15176666" cy="6126645"/>
          </a:xfrm>
          <a:custGeom>
            <a:avLst/>
            <a:gdLst/>
            <a:ahLst/>
            <a:cxnLst/>
            <a:rect r="r" b="b" t="t" l="l"/>
            <a:pathLst>
              <a:path h="6126645" w="15176666">
                <a:moveTo>
                  <a:pt x="0" y="0"/>
                </a:moveTo>
                <a:lnTo>
                  <a:pt x="15176666" y="0"/>
                </a:lnTo>
                <a:lnTo>
                  <a:pt x="15176666" y="6126645"/>
                </a:lnTo>
                <a:lnTo>
                  <a:pt x="0" y="612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 l="0" t="-3703" r="0" b="-144012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3189469" y="446556"/>
            <a:ext cx="7695953" cy="1200973"/>
            <a:chOff x="0" y="0"/>
            <a:chExt cx="2685635" cy="4191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685635" cy="419100"/>
            </a:xfrm>
            <a:custGeom>
              <a:avLst/>
              <a:gdLst/>
              <a:ahLst/>
              <a:cxnLst/>
              <a:rect r="r" b="b" t="t" l="l"/>
              <a:pathLst>
                <a:path h="419100" w="2685635">
                  <a:moveTo>
                    <a:pt x="55831" y="0"/>
                  </a:moveTo>
                  <a:lnTo>
                    <a:pt x="2425456" y="0"/>
                  </a:lnTo>
                  <a:cubicBezTo>
                    <a:pt x="2590703" y="0"/>
                    <a:pt x="2685635" y="93819"/>
                    <a:pt x="2685635" y="209550"/>
                  </a:cubicBezTo>
                  <a:cubicBezTo>
                    <a:pt x="2685635" y="325281"/>
                    <a:pt x="2590703" y="419100"/>
                    <a:pt x="2425456" y="419100"/>
                  </a:cubicBezTo>
                  <a:lnTo>
                    <a:pt x="55831" y="419100"/>
                  </a:lnTo>
                  <a:cubicBezTo>
                    <a:pt x="41024" y="419100"/>
                    <a:pt x="26823" y="413218"/>
                    <a:pt x="16353" y="402747"/>
                  </a:cubicBezTo>
                  <a:cubicBezTo>
                    <a:pt x="5882" y="392277"/>
                    <a:pt x="0" y="378076"/>
                    <a:pt x="0" y="363268"/>
                  </a:cubicBezTo>
                  <a:lnTo>
                    <a:pt x="0" y="55831"/>
                  </a:lnTo>
                  <a:cubicBezTo>
                    <a:pt x="0" y="41024"/>
                    <a:pt x="5882" y="26823"/>
                    <a:pt x="16353" y="16353"/>
                  </a:cubicBezTo>
                  <a:cubicBezTo>
                    <a:pt x="26823" y="5882"/>
                    <a:pt x="41024" y="0"/>
                    <a:pt x="5583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25400" y="-9525"/>
              <a:ext cx="2457035" cy="4286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25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-10800000">
            <a:off x="9390579" y="446556"/>
            <a:ext cx="7695953" cy="1200973"/>
            <a:chOff x="0" y="0"/>
            <a:chExt cx="2685635" cy="4191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685635" cy="419100"/>
            </a:xfrm>
            <a:custGeom>
              <a:avLst/>
              <a:gdLst/>
              <a:ahLst/>
              <a:cxnLst/>
              <a:rect r="r" b="b" t="t" l="l"/>
              <a:pathLst>
                <a:path h="419100" w="2685635">
                  <a:moveTo>
                    <a:pt x="55831" y="0"/>
                  </a:moveTo>
                  <a:lnTo>
                    <a:pt x="2425456" y="0"/>
                  </a:lnTo>
                  <a:cubicBezTo>
                    <a:pt x="2590703" y="0"/>
                    <a:pt x="2685635" y="93819"/>
                    <a:pt x="2685635" y="209550"/>
                  </a:cubicBezTo>
                  <a:cubicBezTo>
                    <a:pt x="2685635" y="325281"/>
                    <a:pt x="2590703" y="419100"/>
                    <a:pt x="2425456" y="419100"/>
                  </a:cubicBezTo>
                  <a:lnTo>
                    <a:pt x="55831" y="419100"/>
                  </a:lnTo>
                  <a:cubicBezTo>
                    <a:pt x="41024" y="419100"/>
                    <a:pt x="26823" y="413218"/>
                    <a:pt x="16353" y="402747"/>
                  </a:cubicBezTo>
                  <a:cubicBezTo>
                    <a:pt x="5882" y="392277"/>
                    <a:pt x="0" y="378076"/>
                    <a:pt x="0" y="363268"/>
                  </a:cubicBezTo>
                  <a:lnTo>
                    <a:pt x="0" y="55831"/>
                  </a:lnTo>
                  <a:cubicBezTo>
                    <a:pt x="0" y="41024"/>
                    <a:pt x="5882" y="26823"/>
                    <a:pt x="16353" y="16353"/>
                  </a:cubicBezTo>
                  <a:cubicBezTo>
                    <a:pt x="26823" y="5882"/>
                    <a:pt x="41024" y="0"/>
                    <a:pt x="5583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25400" y="-9525"/>
              <a:ext cx="2457035" cy="4286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225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3459307" y="565807"/>
            <a:ext cx="2618486" cy="962471"/>
          </a:xfrm>
          <a:custGeom>
            <a:avLst/>
            <a:gdLst/>
            <a:ahLst/>
            <a:cxnLst/>
            <a:rect r="r" b="b" t="t" l="l"/>
            <a:pathLst>
              <a:path h="962471" w="2618486">
                <a:moveTo>
                  <a:pt x="0" y="0"/>
                </a:moveTo>
                <a:lnTo>
                  <a:pt x="2618486" y="0"/>
                </a:lnTo>
                <a:lnTo>
                  <a:pt x="2618486" y="962471"/>
                </a:lnTo>
                <a:lnTo>
                  <a:pt x="0" y="962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094331" y="534044"/>
            <a:ext cx="2564993" cy="1025997"/>
          </a:xfrm>
          <a:custGeom>
            <a:avLst/>
            <a:gdLst/>
            <a:ahLst/>
            <a:cxnLst/>
            <a:rect r="r" b="b" t="t" l="l"/>
            <a:pathLst>
              <a:path h="1025997" w="2564993">
                <a:moveTo>
                  <a:pt x="0" y="0"/>
                </a:moveTo>
                <a:lnTo>
                  <a:pt x="2564993" y="0"/>
                </a:lnTo>
                <a:lnTo>
                  <a:pt x="2564993" y="1025997"/>
                </a:lnTo>
                <a:lnTo>
                  <a:pt x="0" y="1025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523520" y="743562"/>
            <a:ext cx="4116550" cy="606961"/>
          </a:xfrm>
          <a:custGeom>
            <a:avLst/>
            <a:gdLst/>
            <a:ahLst/>
            <a:cxnLst/>
            <a:rect r="r" b="b" t="t" l="l"/>
            <a:pathLst>
              <a:path h="606961" w="4116550">
                <a:moveTo>
                  <a:pt x="0" y="0"/>
                </a:moveTo>
                <a:lnTo>
                  <a:pt x="4116549" y="0"/>
                </a:lnTo>
                <a:lnTo>
                  <a:pt x="4116549" y="606961"/>
                </a:lnTo>
                <a:lnTo>
                  <a:pt x="0" y="6069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6265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447503" y="3451431"/>
            <a:ext cx="11345893" cy="1419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59"/>
              </a:lnSpc>
            </a:pPr>
            <a:r>
              <a:rPr lang="en-US" sz="6799" b="true">
                <a:solidFill>
                  <a:srgbClr val="F2F2F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PAPER TITLE</a:t>
            </a:r>
          </a:p>
          <a:p>
            <a:pPr algn="ctr">
              <a:lnSpc>
                <a:spcPts val="3120"/>
              </a:lnSpc>
            </a:pPr>
            <a:r>
              <a:rPr lang="en-US" b="true" sz="2600">
                <a:solidFill>
                  <a:srgbClr val="F2F2F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AUTHOR LIST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23869" y="2098880"/>
            <a:ext cx="10228263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b="true" sz="3999">
                <a:solidFill>
                  <a:srgbClr val="F2F2F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2026 IEEE Region 10 Conference (TENCON)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0" y="41575880"/>
            <a:ext cx="22563145" cy="1227681"/>
            <a:chOff x="0" y="0"/>
            <a:chExt cx="15087437" cy="82092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50800" y="50800"/>
              <a:ext cx="14985873" cy="719328"/>
            </a:xfrm>
            <a:custGeom>
              <a:avLst/>
              <a:gdLst/>
              <a:ahLst/>
              <a:cxnLst/>
              <a:rect r="r" b="b" t="t" l="l"/>
              <a:pathLst>
                <a:path h="719328" w="14985873">
                  <a:moveTo>
                    <a:pt x="0" y="0"/>
                  </a:moveTo>
                  <a:lnTo>
                    <a:pt x="14985873" y="0"/>
                  </a:lnTo>
                  <a:lnTo>
                    <a:pt x="14985873" y="719328"/>
                  </a:lnTo>
                  <a:lnTo>
                    <a:pt x="0" y="719328"/>
                  </a:lnTo>
                  <a:close/>
                </a:path>
              </a:pathLst>
            </a:custGeom>
            <a:solidFill>
              <a:srgbClr val="002060"/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087473" cy="820928"/>
            </a:xfrm>
            <a:custGeom>
              <a:avLst/>
              <a:gdLst/>
              <a:ahLst/>
              <a:cxnLst/>
              <a:rect r="r" b="b" t="t" l="l"/>
              <a:pathLst>
                <a:path h="820928" w="15087473">
                  <a:moveTo>
                    <a:pt x="50800" y="0"/>
                  </a:moveTo>
                  <a:lnTo>
                    <a:pt x="15036673" y="0"/>
                  </a:lnTo>
                  <a:cubicBezTo>
                    <a:pt x="15064739" y="0"/>
                    <a:pt x="15087473" y="22733"/>
                    <a:pt x="15087473" y="50800"/>
                  </a:cubicBezTo>
                  <a:lnTo>
                    <a:pt x="15087473" y="770128"/>
                  </a:lnTo>
                  <a:cubicBezTo>
                    <a:pt x="15087473" y="798195"/>
                    <a:pt x="15064739" y="820928"/>
                    <a:pt x="15036673" y="820928"/>
                  </a:cubicBezTo>
                  <a:lnTo>
                    <a:pt x="50800" y="820928"/>
                  </a:lnTo>
                  <a:cubicBezTo>
                    <a:pt x="22733" y="820928"/>
                    <a:pt x="0" y="798195"/>
                    <a:pt x="0" y="770128"/>
                  </a:cubicBezTo>
                  <a:lnTo>
                    <a:pt x="0" y="50800"/>
                  </a:lnTo>
                  <a:cubicBezTo>
                    <a:pt x="0" y="22733"/>
                    <a:pt x="22733" y="0"/>
                    <a:pt x="50800" y="0"/>
                  </a:cubicBezTo>
                  <a:moveTo>
                    <a:pt x="50800" y="101600"/>
                  </a:moveTo>
                  <a:lnTo>
                    <a:pt x="50800" y="50800"/>
                  </a:lnTo>
                  <a:lnTo>
                    <a:pt x="101600" y="50800"/>
                  </a:lnTo>
                  <a:lnTo>
                    <a:pt x="101600" y="770128"/>
                  </a:lnTo>
                  <a:lnTo>
                    <a:pt x="50800" y="770128"/>
                  </a:lnTo>
                  <a:lnTo>
                    <a:pt x="50800" y="719328"/>
                  </a:lnTo>
                  <a:lnTo>
                    <a:pt x="15036673" y="719328"/>
                  </a:lnTo>
                  <a:lnTo>
                    <a:pt x="15036673" y="770128"/>
                  </a:lnTo>
                  <a:lnTo>
                    <a:pt x="14985873" y="770128"/>
                  </a:lnTo>
                  <a:lnTo>
                    <a:pt x="14985873" y="50800"/>
                  </a:lnTo>
                  <a:lnTo>
                    <a:pt x="15036673" y="50800"/>
                  </a:lnTo>
                  <a:lnTo>
                    <a:pt x="15036673" y="101600"/>
                  </a:lnTo>
                  <a:lnTo>
                    <a:pt x="50800" y="101600"/>
                  </a:lnTo>
                  <a:close/>
                </a:path>
              </a:pathLst>
            </a:custGeom>
            <a:solidFill>
              <a:srgbClr val="002060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22414602" y="41576319"/>
            <a:ext cx="7861398" cy="1227681"/>
            <a:chOff x="0" y="0"/>
            <a:chExt cx="5256729" cy="82092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50800" y="50800"/>
              <a:ext cx="5155184" cy="719328"/>
            </a:xfrm>
            <a:custGeom>
              <a:avLst/>
              <a:gdLst/>
              <a:ahLst/>
              <a:cxnLst/>
              <a:rect r="r" b="b" t="t" l="l"/>
              <a:pathLst>
                <a:path h="719328" w="5155184">
                  <a:moveTo>
                    <a:pt x="0" y="0"/>
                  </a:moveTo>
                  <a:lnTo>
                    <a:pt x="5155184" y="0"/>
                  </a:lnTo>
                  <a:lnTo>
                    <a:pt x="5155184" y="719328"/>
                  </a:lnTo>
                  <a:lnTo>
                    <a:pt x="0" y="719328"/>
                  </a:lnTo>
                  <a:close/>
                </a:path>
              </a:pathLst>
            </a:custGeom>
            <a:solidFill>
              <a:srgbClr val="B1D4E0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256784" cy="820928"/>
            </a:xfrm>
            <a:custGeom>
              <a:avLst/>
              <a:gdLst/>
              <a:ahLst/>
              <a:cxnLst/>
              <a:rect r="r" b="b" t="t" l="l"/>
              <a:pathLst>
                <a:path h="820928" w="5256784">
                  <a:moveTo>
                    <a:pt x="50800" y="0"/>
                  </a:moveTo>
                  <a:lnTo>
                    <a:pt x="5205984" y="0"/>
                  </a:lnTo>
                  <a:cubicBezTo>
                    <a:pt x="5234051" y="0"/>
                    <a:pt x="5256784" y="22733"/>
                    <a:pt x="5256784" y="50800"/>
                  </a:cubicBezTo>
                  <a:lnTo>
                    <a:pt x="5256784" y="770128"/>
                  </a:lnTo>
                  <a:cubicBezTo>
                    <a:pt x="5256784" y="798195"/>
                    <a:pt x="5234051" y="820928"/>
                    <a:pt x="5205984" y="820928"/>
                  </a:cubicBezTo>
                  <a:lnTo>
                    <a:pt x="50800" y="820928"/>
                  </a:lnTo>
                  <a:cubicBezTo>
                    <a:pt x="22733" y="820928"/>
                    <a:pt x="0" y="798195"/>
                    <a:pt x="0" y="770128"/>
                  </a:cubicBezTo>
                  <a:lnTo>
                    <a:pt x="0" y="50800"/>
                  </a:lnTo>
                  <a:cubicBezTo>
                    <a:pt x="0" y="22733"/>
                    <a:pt x="22733" y="0"/>
                    <a:pt x="50800" y="0"/>
                  </a:cubicBezTo>
                  <a:moveTo>
                    <a:pt x="50800" y="101600"/>
                  </a:moveTo>
                  <a:lnTo>
                    <a:pt x="50800" y="50800"/>
                  </a:lnTo>
                  <a:lnTo>
                    <a:pt x="101600" y="50800"/>
                  </a:lnTo>
                  <a:lnTo>
                    <a:pt x="101600" y="770128"/>
                  </a:lnTo>
                  <a:lnTo>
                    <a:pt x="50800" y="770128"/>
                  </a:lnTo>
                  <a:lnTo>
                    <a:pt x="50800" y="719328"/>
                  </a:lnTo>
                  <a:lnTo>
                    <a:pt x="5205984" y="719328"/>
                  </a:lnTo>
                  <a:lnTo>
                    <a:pt x="5205984" y="770128"/>
                  </a:lnTo>
                  <a:lnTo>
                    <a:pt x="5155184" y="770128"/>
                  </a:lnTo>
                  <a:lnTo>
                    <a:pt x="5155184" y="50800"/>
                  </a:lnTo>
                  <a:lnTo>
                    <a:pt x="5205984" y="50800"/>
                  </a:lnTo>
                  <a:lnTo>
                    <a:pt x="5205984" y="101600"/>
                  </a:lnTo>
                  <a:lnTo>
                    <a:pt x="50800" y="101600"/>
                  </a:lnTo>
                  <a:close/>
                </a:path>
              </a:pathLst>
            </a:custGeom>
            <a:solidFill>
              <a:srgbClr val="B1D4E0"/>
            </a:solidFill>
          </p:spPr>
        </p:sp>
      </p:grpSp>
      <p:sp>
        <p:nvSpPr>
          <p:cNvPr name="TextBox 24" id="24"/>
          <p:cNvSpPr txBox="true"/>
          <p:nvPr/>
        </p:nvSpPr>
        <p:spPr>
          <a:xfrm rot="0">
            <a:off x="343682" y="41903971"/>
            <a:ext cx="16950430" cy="571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35"/>
              </a:lnSpc>
            </a:pPr>
            <a:r>
              <a:rPr lang="en-US" b="true" sz="3779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TENCON 2026   |  Inte</a:t>
            </a:r>
            <a:r>
              <a:rPr lang="en-US" b="true" sz="3779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lligent Systems for a Resilient and Sustainable Society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4330000" y="41928306"/>
            <a:ext cx="4647891" cy="58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5"/>
              </a:lnSpc>
            </a:pPr>
            <a:r>
              <a:rPr lang="en-US" b="true" sz="3979">
                <a:solidFill>
                  <a:srgbClr val="00206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tencon2026.ieee.id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44350" y="32724325"/>
            <a:ext cx="27412557" cy="6000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99"/>
              </a:lnSpc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**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Poster Presentation Requirements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Poster Size: A0 (84.1 × 118.9 cm), portrait orientation.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Format: Print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ed poster on one single sheet; standing banners, roll-up banners, or similar formats are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not permitted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Recommended Paper: Lightweight matte paper suitable for mounting. Rigid materials such as foam board are not recommended unless approved by the organizer.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Mounting: Posters will be displayed on the designated poster boards. Double-sided tape will be provided by the organizer for mounting.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Prohibited Mounting Materials: Nails, push pins, staples, or other mounting materials are not permitted.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Pr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inting: Each presen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 i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s responsible for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printing and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bringing their poster to the conference venue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  <a:p>
            <a:pPr algn="just" marL="863599" indent="-431800" lvl="1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Displ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y: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Pr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es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nt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ers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re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requ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ired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o i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ll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thei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 posters at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 the designat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ed location before the schedul</a:t>
            </a:r>
            <a:r>
              <a:rPr lang="en-US" sz="3999">
                <a:solidFill>
                  <a:srgbClr val="BC1823"/>
                </a:solidFill>
                <a:latin typeface="Proxima Nova"/>
                <a:ea typeface="Proxima Nova"/>
                <a:cs typeface="Proxima Nova"/>
                <a:sym typeface="Proxima Nova"/>
              </a:rPr>
              <a:t>ed poster session.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DAHVFRkT5O0</dc:identifier>
  <dcterms:modified xsi:type="dcterms:W3CDTF">2011-08-01T06:04:30Z</dcterms:modified>
  <cp:revision>1</cp:revision>
  <dc:title>PAPER TITLE AUTHOR LIST</dc:title>
</cp:coreProperties>
</file>